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9" r:id="rId2"/>
  </p:sldIdLst>
  <p:sldSz cx="7239000" cy="10668000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-2814" y="-90"/>
      </p:cViewPr>
      <p:guideLst>
        <p:guide orient="horz" pos="3360"/>
        <p:guide pos="22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42925" y="3314700"/>
            <a:ext cx="6153150" cy="2286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85850" y="6045200"/>
            <a:ext cx="5067300" cy="272573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EF497-F6CF-443B-A699-EA3111937FA8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E0519-BD8D-4632-9177-1F5B4F7A613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5157788" y="947738"/>
            <a:ext cx="1538287" cy="85344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42925" y="947738"/>
            <a:ext cx="4462463" cy="85344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64ABD-A711-47DD-9D92-4EC05E8EB9F3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02DC7-04C8-4257-963D-2568AA275CEF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500" y="6854825"/>
            <a:ext cx="6153150" cy="21193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71500" y="4521200"/>
            <a:ext cx="6153150" cy="233362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04B96A-47BA-4299-A24F-E0D52EC99C2D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42925" y="3081338"/>
            <a:ext cx="3000375" cy="6400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695700" y="3081338"/>
            <a:ext cx="3000375" cy="6400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1C901-FBED-43DE-99C2-44D65051C5F2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1950" y="427038"/>
            <a:ext cx="6515100" cy="1778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61950" y="2387600"/>
            <a:ext cx="3198813" cy="9953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61950" y="3382963"/>
            <a:ext cx="3198813" cy="6146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676650" y="2387600"/>
            <a:ext cx="3200400" cy="9953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676650" y="3382963"/>
            <a:ext cx="3200400" cy="6146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D9130-68E5-4E4F-B88E-E4BCCFA5D5C1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7A575D-122B-42B5-846E-D62963C171D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FDE4D-0E4D-433D-B831-3FEA03565550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1950" y="425450"/>
            <a:ext cx="2381250" cy="180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830513" y="425450"/>
            <a:ext cx="4046537" cy="91043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61950" y="2232025"/>
            <a:ext cx="2381250" cy="72977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04C42-49D6-442A-8DA9-795F38B7D94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9225" y="7467600"/>
            <a:ext cx="4343400" cy="8810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419225" y="952500"/>
            <a:ext cx="4343400" cy="6400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419225" y="8348663"/>
            <a:ext cx="4343400" cy="12525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3AB1D7-113A-4F59-9055-6A7AE2666BD0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2925" y="947738"/>
            <a:ext cx="615315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Format des Titel-Masters zu bearbeiten.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2925" y="3081338"/>
            <a:ext cx="615315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Textformatierung des Masters zu bearbeiten.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2925" y="9720263"/>
            <a:ext cx="1508125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73325" y="9720263"/>
            <a:ext cx="229235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87950" y="9720263"/>
            <a:ext cx="1508125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77C8E1B-A9ED-4A17-BBCE-D922C3D43718}" type="slidenum">
              <a:rPr lang="de-DE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l="8653" t="13376" r="25444" b="47507"/>
          <a:stretch>
            <a:fillRect/>
          </a:stretch>
        </p:blipFill>
        <p:spPr bwMode="auto">
          <a:xfrm>
            <a:off x="609597" y="1667439"/>
            <a:ext cx="4697506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12725" y="134750"/>
            <a:ext cx="7922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sz="1400" dirty="0">
                <a:latin typeface="Norddruck" pitchFamily="2" charset="0"/>
              </a:rPr>
              <a:t>Name:</a:t>
            </a:r>
            <a:r>
              <a:rPr lang="de-DE" dirty="0">
                <a:latin typeface="Norddruck" pitchFamily="2" charset="0"/>
              </a:rPr>
              <a:t> </a:t>
            </a:r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 flipV="1">
            <a:off x="838200" y="484095"/>
            <a:ext cx="2209800" cy="5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Norddruck" pitchFamily="2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650197" y="251292"/>
            <a:ext cx="77296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sz="1400" dirty="0" smtClean="0">
                <a:latin typeface="Norddruck" pitchFamily="2" charset="0"/>
              </a:rPr>
              <a:t>Datum:</a:t>
            </a:r>
            <a:endParaRPr lang="de-DE" dirty="0">
              <a:latin typeface="Norddruck" pitchFamily="2" charset="0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V="1">
            <a:off x="5378823" y="493062"/>
            <a:ext cx="1550849" cy="896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Norddruck" pitchFamily="2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39622" y="663659"/>
            <a:ext cx="213231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b="1" u="sng" dirty="0" err="1" smtClean="0">
                <a:latin typeface="Norddruck" pitchFamily="2" charset="0"/>
              </a:rPr>
              <a:t>Trampelpolka</a:t>
            </a:r>
            <a:endParaRPr lang="de-DE" b="1" u="sng" dirty="0">
              <a:latin typeface="Norddruck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8527" t="34181" r="12741" b="59300"/>
          <a:stretch>
            <a:fillRect/>
          </a:stretch>
        </p:blipFill>
        <p:spPr bwMode="auto">
          <a:xfrm>
            <a:off x="609601" y="3621747"/>
            <a:ext cx="561190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310" y="6522852"/>
            <a:ext cx="5581650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-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-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Larissa-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Benutzerdefiniert</PresentationFormat>
  <Paragraphs>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Folie 1</vt:lpstr>
    </vt:vector>
  </TitlesOfParts>
  <Company>Familie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Kein Folientitel</dc:title>
  <dc:creator>Gerath</dc:creator>
  <cp:lastModifiedBy>ulrike gerath</cp:lastModifiedBy>
  <cp:revision>12</cp:revision>
  <cp:lastPrinted>2007-10-15T18:12:05Z</cp:lastPrinted>
  <dcterms:created xsi:type="dcterms:W3CDTF">2007-10-15T17:51:35Z</dcterms:created>
  <dcterms:modified xsi:type="dcterms:W3CDTF">2013-11-27T16:14:33Z</dcterms:modified>
</cp:coreProperties>
</file>